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70" r:id="rId8"/>
    <p:sldId id="274" r:id="rId9"/>
    <p:sldId id="263" r:id="rId10"/>
    <p:sldId id="272" r:id="rId11"/>
    <p:sldId id="262" r:id="rId12"/>
    <p:sldId id="264" r:id="rId13"/>
    <p:sldId id="266" r:id="rId14"/>
    <p:sldId id="267" r:id="rId15"/>
    <p:sldId id="268" r:id="rId16"/>
    <p:sldId id="276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0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3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9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4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2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1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1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37C7-B434-4404-BFB8-F90AF87213F4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56A6-8A83-489E-9F6C-B27A85DFD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5429"/>
            <a:ext cx="9144000" cy="8418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МОБУ </a:t>
            </a:r>
            <a:r>
              <a:rPr lang="ru-RU" sz="2400" dirty="0" err="1" smtClean="0"/>
              <a:t>Сош</a:t>
            </a:r>
            <a:r>
              <a:rPr lang="ru-RU" sz="2400" dirty="0" smtClean="0"/>
              <a:t> </a:t>
            </a:r>
            <a:r>
              <a:rPr lang="ru-RU" sz="2400" dirty="0" err="1" smtClean="0"/>
              <a:t>д.Большебадраково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62063" y="5718629"/>
            <a:ext cx="9405937" cy="95794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зам.дир</a:t>
            </a:r>
            <a:r>
              <a:rPr lang="ru-RU" dirty="0" smtClean="0"/>
              <a:t> по ВР Ахметьянова Р.Н.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18" y="1365325"/>
            <a:ext cx="7791363" cy="43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8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785646"/>
            <a:ext cx="4907280" cy="5310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1" y="785646"/>
            <a:ext cx="5666436" cy="53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2" y="415636"/>
            <a:ext cx="4184072" cy="60682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9528" y="415636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них наш земляк из соседнего села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Берлячево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Сарваев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Ильгиз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Абзалтдинович.Он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родился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апреля 1967 года в деревне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Берлячево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Бураевского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в семье простых колхозников.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Любил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петь, танцевать, хорошо играл на баяне. Окончив 10 классов, поступил в СПТУ г. Нефтекамск, чтобы осуществить свою мечту – стать водителем.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Осенью 1985 года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Илгиз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Сарваев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получил повестку в армию. Он этому был так рад!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8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Устроили проводы, утром отправились в военкомат. Вскоре стало известно, что он попал… в Афганистан.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Чужая боль отозвалась в сердцах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Простых парней заснеженной России…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Илгиз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был водителем БТР.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Илгиз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благодарит свою машину за то, что она не ломается, не подводит его. Об Афганистане он пишет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мало. Пишет, что вода там невкусная, по ночам воют шакалы, Вот этих зверей он сравнивает с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душманами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убивают невинных мирных жителей и солдат.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Илгиз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 хочет жить! Он в своих письмах планирует, как они после армии с друзьями  будут устраивать свадьбы, работать, расти детей. Но…5 октября 1986 года во время сопровождения группы советских специалистов  колонну подразделения обстрелял противник. Бронетранспортер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Илгиза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Сарваева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подожжен.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8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Проявив мужество и самоотверженность, он вывел боевую машину из простреливаемой зоны и ликвидировал огонь, который подбирался к боекомплекту. От полученных ожогов 11 октября 1986 года скончался в госпитале.. Погиб до конца выполнив свой интернациональный долг.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Провожать героя пришли все односельчане, друзья, родственники, боевые товарищи. Они не узнали мать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Илгиза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за ночь она поседела, глаза потускнели. Нельзя было передать никакими словами горе матери, потерявшей 19-летнего сына, свою надежду, свою опору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Пуля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жизнь скосившая сыновью,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Жгучей болью захлестнула мать.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Некого с надеждой и любовью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 теперь под кров свой ожидать.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39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629"/>
            <a:ext cx="10515600" cy="553833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Илгиз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Сарваев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посмертно награжден орденом Красной звезды. Похоронен в деревне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Берлячево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Память об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Илгизе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Сарваеве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жива. Его именем названа улица, где он вырос, в школе открыта мемориальная доска, оформлен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Посмертные награды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Илгиза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Сарваева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49370" y="2569027"/>
            <a:ext cx="4165602" cy="38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Болью невыплаканной материнской любви,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Болью  отцовской скорби,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недолюбивших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вдов и невест,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Болью светлой  памяти друзей,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Болью тоски детей, не узнавших отцовской ласки,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Болью не родившихся детей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озарятся их имена.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Неугасима память  поколений,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память тех, кого так свято чтим,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Давайте, люди, встанем на  мгновенье,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 скорби постоим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помолчим.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21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886" y="290286"/>
            <a:ext cx="8098971" cy="64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914" y="2394857"/>
            <a:ext cx="9408886" cy="3782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5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5" y="365125"/>
            <a:ext cx="9234054" cy="1325563"/>
          </a:xfrm>
        </p:spPr>
        <p:txBody>
          <a:bodyPr>
            <a:noAutofit/>
          </a:bodyPr>
          <a:lstStyle/>
          <a:p>
            <a:r>
              <a:rPr lang="ru-RU" alt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15 февраля 2021 года  </a:t>
            </a:r>
            <a:r>
              <a:rPr lang="ru-RU" altLang="ru-RU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32 года</a:t>
            </a:r>
            <a:r>
              <a:rPr lang="ru-RU" alt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alt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со дня вывода советских войск из Афганистана</a:t>
            </a: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745" y="1320800"/>
            <a:ext cx="7895112" cy="48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44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8" y="365125"/>
            <a:ext cx="9954491" cy="1325563"/>
          </a:xfrm>
        </p:spPr>
        <p:txBody>
          <a:bodyPr>
            <a:normAutofit/>
          </a:bodyPr>
          <a:lstStyle/>
          <a:p>
            <a:pPr lvl="0"/>
            <a:r>
              <a:rPr lang="ru-RU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Война в Афганистане продолжалась</a:t>
            </a:r>
            <a:r>
              <a:rPr lang="ru-RU" b="1" u="sng" dirty="0">
                <a:solidFill>
                  <a:srgbClr val="002060"/>
                </a:solidFill>
              </a:rPr>
              <a:t/>
            </a:r>
            <a:br>
              <a:rPr lang="ru-RU" b="1" u="sng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1108364"/>
            <a:ext cx="8520545" cy="53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5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47500" lnSpcReduction="2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59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После окончания войны 17 августа 1989 в  СССР были опубликованы цифры погибших советских солдат с   разбивкой по годам: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Calibri"/>
              </a:rPr>
              <a:t>1979 </a:t>
            </a:r>
            <a:r>
              <a:rPr lang="ru-RU" sz="3600" b="1" dirty="0">
                <a:latin typeface="Times New Roman"/>
                <a:ea typeface="Calibri"/>
              </a:rPr>
              <a:t>год	86 </a:t>
            </a:r>
            <a:r>
              <a:rPr lang="ru-RU" sz="3600" b="1" dirty="0" smtClean="0">
                <a:latin typeface="Times New Roman"/>
                <a:ea typeface="Calibri"/>
              </a:rPr>
              <a:t>человек</a:t>
            </a:r>
            <a:r>
              <a:rPr lang="en-US" sz="3600" b="1" dirty="0" smtClean="0">
                <a:latin typeface="Times New Roman"/>
                <a:ea typeface="Calibri"/>
              </a:rPr>
              <a:t>                                                    </a:t>
            </a:r>
            <a:r>
              <a:rPr lang="ru-RU" sz="3600" b="1" dirty="0" smtClean="0">
                <a:latin typeface="Times New Roman"/>
                <a:ea typeface="Calibri"/>
              </a:rPr>
              <a:t>              .  </a:t>
            </a:r>
            <a:r>
              <a:rPr lang="en-US" sz="3600" b="1" dirty="0" smtClean="0">
                <a:latin typeface="Times New Roman"/>
                <a:ea typeface="Calibri"/>
              </a:rPr>
              <a:t>1985 </a:t>
            </a:r>
            <a:r>
              <a:rPr lang="ru-RU" sz="3600" b="1" dirty="0" smtClean="0">
                <a:latin typeface="Times New Roman"/>
                <a:ea typeface="Calibri"/>
              </a:rPr>
              <a:t>год            1868 человек</a:t>
            </a:r>
            <a:endParaRPr lang="ru-RU" sz="36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</a:rPr>
              <a:t>1980 год	1484 </a:t>
            </a:r>
            <a:r>
              <a:rPr lang="ru-RU" sz="3600" b="1" dirty="0" smtClean="0">
                <a:latin typeface="Times New Roman"/>
                <a:ea typeface="Calibri"/>
              </a:rPr>
              <a:t>человека                                                             . 1986 год             </a:t>
            </a:r>
            <a:r>
              <a:rPr lang="ru-RU" sz="3600" b="1" dirty="0">
                <a:latin typeface="Times New Roman"/>
                <a:ea typeface="Calibri"/>
              </a:rPr>
              <a:t>1333 </a:t>
            </a:r>
            <a:r>
              <a:rPr lang="ru-RU" sz="3600" b="1" dirty="0" smtClean="0">
                <a:latin typeface="Times New Roman"/>
                <a:ea typeface="Calibri"/>
              </a:rPr>
              <a:t>человек</a:t>
            </a:r>
            <a:endParaRPr lang="ru-RU" sz="36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</a:rPr>
              <a:t>1981 год	1298 </a:t>
            </a:r>
            <a:r>
              <a:rPr lang="ru-RU" sz="3600" b="1" dirty="0" smtClean="0">
                <a:latin typeface="Times New Roman"/>
                <a:ea typeface="Calibri"/>
              </a:rPr>
              <a:t>человек                                                               .1987 год             </a:t>
            </a:r>
            <a:r>
              <a:rPr lang="ru-RU" sz="3600" b="1" dirty="0">
                <a:latin typeface="Times New Roman"/>
                <a:ea typeface="Calibri"/>
              </a:rPr>
              <a:t>1215 </a:t>
            </a:r>
            <a:r>
              <a:rPr lang="ru-RU" sz="3600" b="1" dirty="0" smtClean="0">
                <a:latin typeface="Times New Roman"/>
                <a:ea typeface="Calibri"/>
              </a:rPr>
              <a:t>человек</a:t>
            </a:r>
            <a:endParaRPr lang="ru-RU" sz="36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</a:rPr>
              <a:t>1982 год	1948 </a:t>
            </a:r>
            <a:r>
              <a:rPr lang="ru-RU" sz="3600" b="1" dirty="0" smtClean="0">
                <a:latin typeface="Times New Roman"/>
                <a:ea typeface="Calibri"/>
              </a:rPr>
              <a:t>человек                                                               .1988 год              759 человек</a:t>
            </a:r>
            <a:endParaRPr lang="ru-RU" sz="36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</a:rPr>
              <a:t>1983 год	1448 </a:t>
            </a:r>
            <a:r>
              <a:rPr lang="ru-RU" sz="3600" b="1" dirty="0" smtClean="0">
                <a:latin typeface="Times New Roman"/>
                <a:ea typeface="Calibri"/>
              </a:rPr>
              <a:t>человек                                                               .1989 год               53 человека</a:t>
            </a:r>
            <a:endParaRPr lang="ru-RU" sz="36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</a:rPr>
              <a:t>1984 год	2343 человека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                                       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                                Итого </a:t>
            </a:r>
            <a:r>
              <a:rPr lang="ru-RU" sz="5100" b="1" dirty="0">
                <a:solidFill>
                  <a:srgbClr val="C00000"/>
                </a:solidFill>
                <a:latin typeface="Times New Roman"/>
                <a:ea typeface="Calibri"/>
              </a:rPr>
              <a:t>— 13 835 человек.</a:t>
            </a:r>
            <a:endParaRPr lang="ru-RU" sz="51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5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165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дальнейшем итоговая цифра несколько увеличилась. По состоянию на 1 января 1999 года безвозвратные потери в Афганской войне (убитые, умершие от ран, болезней и в происшествиях, пропавшие без вести) оценивались следующим образом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6218" y="1820411"/>
            <a:ext cx="4554107" cy="4084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6776"/>
            <a:ext cx="5798128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562" y="653143"/>
            <a:ext cx="5771409" cy="567622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года прошло с тех пор, как Афганистан покинул последний советский солдат. Военнослужащие страны, в том числе и из Башкирии пробыли там больше девяти лет. Это самая длинная война в истории России XX века. 343 уроженца Башкортостана погибли в афганских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147 парней 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Бураевского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выполняли свой интернациональный долг в Афганистане.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2" y="478971"/>
            <a:ext cx="5370286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657" y="275772"/>
            <a:ext cx="10856685" cy="64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2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9" y="1070882"/>
            <a:ext cx="3401379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0" y="121920"/>
            <a:ext cx="7757160" cy="2407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0" y="2235200"/>
            <a:ext cx="7757160" cy="44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4" y="678873"/>
            <a:ext cx="10453255" cy="549809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из них не суждено было вернуться живыми. Айдар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Махмутов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с.Бураево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Ранус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Нурмухаметов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д.Новобикметово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Шакиров из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д.Даутларово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Марат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Нуртдинов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д.Ванышево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Фадис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Сафин из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д.Кутлуярово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Ильгиз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Сарваев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д.Берлячево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навеки останутся девятнадцатилетними.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4" y="2694165"/>
            <a:ext cx="4080411" cy="406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2624209"/>
            <a:ext cx="4572000" cy="41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17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544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МОБУ Сош д.Большебадраково </vt:lpstr>
      <vt:lpstr>15 февраля 2021 года  32 года со дня вывода советских войск из Афганистана </vt:lpstr>
      <vt:lpstr>Война в Афганистане продолжалась </vt:lpstr>
      <vt:lpstr>Презентация PowerPoint</vt:lpstr>
      <vt:lpstr>В дальнейшем итоговая цифра несколько увеличилась. По состоянию на 1 января 1999 года безвозвратные потери в Афганской войне (убитые, умершие от ран, болезней и в происшествиях, пропавшие без вести) оценивались следующим образом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Римма Ахметьянова</dc:creator>
  <cp:lastModifiedBy>Римма Ахметьянова</cp:lastModifiedBy>
  <cp:revision>39</cp:revision>
  <dcterms:created xsi:type="dcterms:W3CDTF">2021-02-13T10:16:02Z</dcterms:created>
  <dcterms:modified xsi:type="dcterms:W3CDTF">2021-02-14T19:07:52Z</dcterms:modified>
</cp:coreProperties>
</file>